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A294-B2EF-401B-B2C0-7E9262830A37}" type="datetimeFigureOut">
              <a:rPr lang="el-GR" smtClean="0"/>
              <a:t>30/01/18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F412-1570-4B8F-B489-D9C617FB0A5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837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Agaph</dc:creator>
  <cp:lastModifiedBy>Agaph</cp:lastModifiedBy>
  <cp:revision>1</cp:revision>
  <dcterms:created xsi:type="dcterms:W3CDTF">2018-01-30T13:14:23Z</dcterms:created>
  <dcterms:modified xsi:type="dcterms:W3CDTF">2018-01-30T13:15:45Z</dcterms:modified>
</cp:coreProperties>
</file>